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0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83" d="100"/>
          <a:sy n="83" d="100"/>
        </p:scale>
        <p:origin x="-216"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37945A-5A8D-43D9-A0FC-CA20A1905F11}" type="datetimeFigureOut">
              <a:rPr lang="fr-FR" smtClean="0"/>
              <a:t>07/01/2015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146244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37945A-5A8D-43D9-A0FC-CA20A1905F11}" type="datetimeFigureOut">
              <a:rPr lang="fr-FR" smtClean="0"/>
              <a:t>07/01/2015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29878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37945A-5A8D-43D9-A0FC-CA20A1905F11}" type="datetimeFigureOut">
              <a:rPr lang="fr-FR" smtClean="0"/>
              <a:t>07/01/2015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325606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37945A-5A8D-43D9-A0FC-CA20A1905F11}" type="datetimeFigureOut">
              <a:rPr lang="fr-FR" smtClean="0"/>
              <a:t>07/01/2015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308175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37945A-5A8D-43D9-A0FC-CA20A1905F11}" type="datetimeFigureOut">
              <a:rPr lang="fr-FR" smtClean="0"/>
              <a:t>07/01/2015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342236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37945A-5A8D-43D9-A0FC-CA20A1905F11}" type="datetimeFigureOut">
              <a:rPr lang="fr-FR" smtClean="0"/>
              <a:t>07/01/2015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409025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37945A-5A8D-43D9-A0FC-CA20A1905F11}" type="datetimeFigureOut">
              <a:rPr lang="fr-FR" smtClean="0"/>
              <a:t>07/01/2015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119956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37945A-5A8D-43D9-A0FC-CA20A1905F11}" type="datetimeFigureOut">
              <a:rPr lang="fr-FR" smtClean="0"/>
              <a:t>07/01/2015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116277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37945A-5A8D-43D9-A0FC-CA20A1905F11}" type="datetimeFigureOut">
              <a:rPr lang="fr-FR" smtClean="0"/>
              <a:t>07/01/2015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358984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37945A-5A8D-43D9-A0FC-CA20A1905F11}" type="datetimeFigureOut">
              <a:rPr lang="fr-FR" smtClean="0"/>
              <a:t>07/01/2015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64549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37945A-5A8D-43D9-A0FC-CA20A1905F11}" type="datetimeFigureOut">
              <a:rPr lang="fr-FR" smtClean="0"/>
              <a:t>07/01/2015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CC264C-2061-4506-B9B0-71974C9A40CD}" type="slidenum">
              <a:rPr lang="fr-FR" smtClean="0"/>
              <a:t>‹N°›</a:t>
            </a:fld>
            <a:endParaRPr lang="fr-FR"/>
          </a:p>
        </p:txBody>
      </p:sp>
    </p:spTree>
    <p:extLst>
      <p:ext uri="{BB962C8B-B14F-4D97-AF65-F5344CB8AC3E}">
        <p14:creationId xmlns:p14="http://schemas.microsoft.com/office/powerpoint/2010/main" val="220378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7945A-5A8D-43D9-A0FC-CA20A1905F11}" type="datetimeFigureOut">
              <a:rPr lang="fr-FR" smtClean="0"/>
              <a:t>07/01/2015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C264C-2061-4506-B9B0-71974C9A40CD}" type="slidenum">
              <a:rPr lang="fr-FR" smtClean="0"/>
              <a:t>‹N°›</a:t>
            </a:fld>
            <a:endParaRPr lang="fr-FR"/>
          </a:p>
        </p:txBody>
      </p:sp>
    </p:spTree>
    <p:extLst>
      <p:ext uri="{BB962C8B-B14F-4D97-AF65-F5344CB8AC3E}">
        <p14:creationId xmlns:p14="http://schemas.microsoft.com/office/powerpoint/2010/main" val="324304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162" y="6312092"/>
            <a:ext cx="10727140" cy="443550"/>
          </a:xfrm>
        </p:spPr>
        <p:txBody>
          <a:bodyPr>
            <a:normAutofit/>
          </a:bodyPr>
          <a:lstStyle/>
          <a:p>
            <a:r>
              <a:rPr lang="fr-FR" sz="12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Fabienne LEBOUT : </a:t>
            </a:r>
            <a:r>
              <a:rPr lang="fr-FR" sz="1200" b="1" dirty="0" smtClean="0">
                <a:solidFill>
                  <a:srgbClr val="1A04BC"/>
                </a:solidFill>
                <a:latin typeface="Verdana" panose="020B0604030504040204" pitchFamily="34" charset="0"/>
                <a:ea typeface="Verdana" panose="020B0604030504040204" pitchFamily="34" charset="0"/>
                <a:cs typeface="Verdana" panose="020B0604030504040204" pitchFamily="34" charset="0"/>
              </a:rPr>
              <a:t>06.80.05.93.88 </a:t>
            </a:r>
            <a:r>
              <a:rPr lang="fr-FR" sz="1200" b="1" u="sng" dirty="0" smtClean="0">
                <a:solidFill>
                  <a:srgbClr val="1A04BC"/>
                </a:solidFill>
                <a:latin typeface="Verdana" panose="020B0604030504040204" pitchFamily="34" charset="0"/>
                <a:ea typeface="Verdana" panose="020B0604030504040204" pitchFamily="34" charset="0"/>
                <a:cs typeface="Verdana" panose="020B0604030504040204" pitchFamily="34" charset="0"/>
              </a:rPr>
              <a:t>agencea2p.fabienne.lebout@axa.fr</a:t>
            </a:r>
            <a:r>
              <a:rPr lang="fr-FR" sz="12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fr-FR" sz="12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r>
              <a:rPr lang="fr-FR" sz="12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Stéphane WATERLOT : </a:t>
            </a:r>
            <a:r>
              <a:rPr lang="fr-FR" sz="1200" b="1" dirty="0" smtClean="0">
                <a:solidFill>
                  <a:srgbClr val="1A04BC"/>
                </a:solidFill>
                <a:latin typeface="Verdana" panose="020B0604030504040204" pitchFamily="34" charset="0"/>
                <a:ea typeface="Verdana" panose="020B0604030504040204" pitchFamily="34" charset="0"/>
                <a:cs typeface="Verdana" panose="020B0604030504040204" pitchFamily="34" charset="0"/>
              </a:rPr>
              <a:t>06.61.16.45.19 </a:t>
            </a:r>
            <a:r>
              <a:rPr lang="fr-FR" sz="1200" b="1" u="sng" dirty="0" smtClean="0">
                <a:solidFill>
                  <a:srgbClr val="1A04BC"/>
                </a:solidFill>
                <a:latin typeface="Verdana" panose="020B0604030504040204" pitchFamily="34" charset="0"/>
                <a:ea typeface="Verdana" panose="020B0604030504040204" pitchFamily="34" charset="0"/>
                <a:cs typeface="Verdana" panose="020B0604030504040204" pitchFamily="34" charset="0"/>
              </a:rPr>
              <a:t>agencea2p.stephane.waterlot@axa.fr</a:t>
            </a:r>
            <a:endParaRPr lang="fr-FR" sz="1200" b="1" u="sng" dirty="0">
              <a:solidFill>
                <a:srgbClr val="1A04BC"/>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ous-titre 2"/>
          <p:cNvSpPr>
            <a:spLocks noGrp="1"/>
          </p:cNvSpPr>
          <p:nvPr>
            <p:ph type="subTitle" idx="1"/>
          </p:nvPr>
        </p:nvSpPr>
        <p:spPr>
          <a:xfrm>
            <a:off x="436728" y="2620369"/>
            <a:ext cx="11245755" cy="3459709"/>
          </a:xfrm>
        </p:spPr>
        <p:txBody>
          <a:bodyPr>
            <a:noAutofit/>
          </a:bodyPr>
          <a:lstStyle/>
          <a:p>
            <a:r>
              <a:rPr lang="fr-FR" sz="1400" b="1" dirty="0" smtClean="0">
                <a:latin typeface="Verdana" panose="020B0604030504040204" pitchFamily="34" charset="0"/>
                <a:ea typeface="Verdana" panose="020B0604030504040204" pitchFamily="34" charset="0"/>
                <a:cs typeface="Verdana" panose="020B0604030504040204" pitchFamily="34" charset="0"/>
              </a:rPr>
              <a:t>Dans un environnement juridique, fiscal et social en constante évolution, nous mettons à votre disposition notre expérience de spécialiste en Assurance de la Personne et des Biens, tant pour les Particuliers, les Indépendants que pour l'Entreprise.</a:t>
            </a:r>
          </a:p>
          <a:p>
            <a:endParaRPr lang="fr-FR" sz="1400" b="1" dirty="0" smtClean="0">
              <a:latin typeface="Verdana" panose="020B0604030504040204" pitchFamily="34" charset="0"/>
              <a:ea typeface="Verdana" panose="020B0604030504040204" pitchFamily="34" charset="0"/>
              <a:cs typeface="Verdana" panose="020B0604030504040204" pitchFamily="34" charset="0"/>
            </a:endParaRPr>
          </a:p>
          <a:p>
            <a:r>
              <a:rPr lang="fr-FR" sz="1400" b="1" dirty="0" smtClean="0">
                <a:latin typeface="Verdana" panose="020B0604030504040204" pitchFamily="34" charset="0"/>
                <a:ea typeface="Verdana" panose="020B0604030504040204" pitchFamily="34" charset="0"/>
                <a:cs typeface="Verdana" panose="020B0604030504040204" pitchFamily="34" charset="0"/>
              </a:rPr>
              <a:t>Nous avons pour vocation de vous guider dans votre réflexion et de vous proposer les solutions les mieux adaptées à votre situation personnelle et professionnelle.</a:t>
            </a:r>
          </a:p>
          <a:p>
            <a:endParaRPr lang="fr-FR" sz="1400" b="1" dirty="0" smtClean="0">
              <a:latin typeface="Verdana" panose="020B0604030504040204" pitchFamily="34" charset="0"/>
              <a:ea typeface="Verdana" panose="020B0604030504040204" pitchFamily="34" charset="0"/>
              <a:cs typeface="Verdana" panose="020B0604030504040204" pitchFamily="34" charset="0"/>
            </a:endParaRPr>
          </a:p>
          <a:p>
            <a:r>
              <a:rPr lang="fr-FR" sz="1400" b="1" dirty="0" smtClean="0">
                <a:latin typeface="Verdana" panose="020B0604030504040204" pitchFamily="34" charset="0"/>
                <a:ea typeface="Verdana" panose="020B0604030504040204" pitchFamily="34" charset="0"/>
                <a:cs typeface="Verdana" panose="020B0604030504040204" pitchFamily="34" charset="0"/>
              </a:rPr>
              <a:t>Dans le cadre d'un partenariat exigeant, nous vous proposons de vous accompagner année après année afin que les solutions mises en place ensemble, restent adaptées à vos besoins.</a:t>
            </a:r>
          </a:p>
          <a:p>
            <a:endParaRPr lang="fr-FR" sz="1400" b="1" dirty="0" smtClean="0">
              <a:latin typeface="Verdana" panose="020B0604030504040204" pitchFamily="34" charset="0"/>
              <a:ea typeface="Verdana" panose="020B0604030504040204" pitchFamily="34" charset="0"/>
              <a:cs typeface="Verdana" panose="020B0604030504040204" pitchFamily="34" charset="0"/>
            </a:endParaRPr>
          </a:p>
          <a:p>
            <a:r>
              <a:rPr lang="fr-FR" sz="1400" b="1" dirty="0" smtClean="0">
                <a:latin typeface="Verdana" panose="020B0604030504040204" pitchFamily="34" charset="0"/>
                <a:ea typeface="Verdana" panose="020B0604030504040204" pitchFamily="34" charset="0"/>
                <a:cs typeface="Verdana" panose="020B0604030504040204" pitchFamily="34" charset="0"/>
              </a:rPr>
              <a:t>Vous souhaitez vivre pleinement votre vie, faire des projets et préparer l'avenir en toute confiance. </a:t>
            </a:r>
          </a:p>
          <a:p>
            <a:r>
              <a:rPr lang="fr-FR" sz="1400" b="1" dirty="0" smtClean="0">
                <a:latin typeface="Verdana" panose="020B0604030504040204" pitchFamily="34" charset="0"/>
                <a:ea typeface="Verdana" panose="020B0604030504040204" pitchFamily="34" charset="0"/>
                <a:cs typeface="Verdana" panose="020B0604030504040204" pitchFamily="34" charset="0"/>
              </a:rPr>
              <a:t>Notre métier est de proposer les solutions qui vous protègent : vous, votre famille, votre activité, vos biens et votre patrimoine, aujourd'hui et demain</a:t>
            </a:r>
            <a:endParaRPr lang="fr-FR" sz="1400" b="1" dirty="0">
              <a:latin typeface="Verdana" panose="020B0604030504040204" pitchFamily="34" charset="0"/>
              <a:ea typeface="Verdana" panose="020B0604030504040204" pitchFamily="34" charset="0"/>
              <a:cs typeface="Verdana" panose="020B0604030504040204" pitchFamily="34" charset="0"/>
            </a:endParaRPr>
          </a:p>
        </p:txBody>
      </p:sp>
      <p:pic>
        <p:nvPicPr>
          <p:cNvPr id="1027" name="Picture 3" descr="\\PRNASVDIUSR01\Vdi_user\Users\XV34002\H058347\Desktop\IMAGES&amp;LOGOS\10491199_1442106746065598_291896524504812428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 y="91440"/>
            <a:ext cx="10477500" cy="233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7328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148</Words>
  <Application>Microsoft Office PowerPoint</Application>
  <PresentationFormat>Personnalisé</PresentationFormat>
  <Paragraphs>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Fabienne LEBOUT : 06.80.05.93.88 agencea2p.fabienne.lebout@axa.fr Stéphane WATERLOT : 06.61.16.45.19 agencea2p.stephane.waterlot@axa.fr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Notre métier : Dans un environnement juridique, fiscal et social en constante évolution, nous mettons à votre disposition notre expérience de spécialiste en Assurance de la Personne et des Biens, tant pour les Particuliers, les Indépendants que pour l'Entreprise.  Nous avons pour vocation de vous guider dans votre réflexion et de vous proposer les solutions les mieux adaptées à votre situation personnelle et professionnelle.  Dans le cadre d'un partenariat exigeant, nous vous proposons de vous accompagner année après année afin que les solutions mises en place ensemble, restent adaptées à vos besoins.  Vous souhaitez vivre pleinement votre vie, faire des projets et préparer l'avenir en toute confiance.  Notre métier est de proposer les solutions qui vous protègent : vous, votre famille, votre activité, vos biens et votre patrimoine, aujourd'hui et demain</dc:title>
  <dc:creator>FABIENNE LEBOUT</dc:creator>
  <cp:lastModifiedBy>LEBOUT -</cp:lastModifiedBy>
  <cp:revision>10</cp:revision>
  <dcterms:created xsi:type="dcterms:W3CDTF">2014-06-03T18:05:38Z</dcterms:created>
  <dcterms:modified xsi:type="dcterms:W3CDTF">2015-01-07T11:03:23Z</dcterms:modified>
</cp:coreProperties>
</file>